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62" r:id="rId5"/>
    <p:sldId id="27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32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64073">
            <a:off x="-679120" y="303259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7" y="390396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850740" y="1316006"/>
            <a:ext cx="5463646" cy="4397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J’écris le plus vite possible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ursive standard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Janvier, Février, Mars, Avril, Mai, Juin, Juillet, Août, Septembre, Octobre, Novembre, Décembre</a:t>
            </a:r>
            <a:endParaRPr lang="fr-FR" sz="3600" dirty="0">
              <a:effectLst/>
              <a:latin typeface="Cursive standard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811176" y="1239470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10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292" y="1579269"/>
            <a:ext cx="2530857" cy="364262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64523FA-AA2A-4E31-888F-8188F5AFDB5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7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1930064" y="1054394"/>
            <a:ext cx="5463646" cy="1491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Phrases au présent / futur / imparfait ou passé composé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5194" y="2704584"/>
            <a:ext cx="2187706" cy="322189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23438FE-5644-46E9-8774-36A04EF73D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7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1856825" y="1072497"/>
            <a:ext cx="5463646" cy="3182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J’invente la suite du poème </a:t>
            </a:r>
            <a:r>
              <a:rPr lang="fr-F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jour…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produis au moins 3 vers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J’utilise le futur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J’essaie de faire des rimes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6E9FA4D-4584-4D5F-A1F0-EC39541FC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056" y="1267888"/>
            <a:ext cx="2145442" cy="290216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5AA56ED-FEDA-471E-925F-93EB6529928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7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90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128</Words>
  <Application>Microsoft Office PowerPoint</Application>
  <PresentationFormat>Grand écran</PresentationFormat>
  <Paragraphs>31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Présentation PowerPoint</vt:lpstr>
      <vt:lpstr>Présentation PowerPoint</vt:lpstr>
      <vt:lpstr>Les petits reporters</vt:lpstr>
      <vt:lpstr>J’écris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37</cp:revision>
  <dcterms:created xsi:type="dcterms:W3CDTF">2021-07-17T07:25:24Z</dcterms:created>
  <dcterms:modified xsi:type="dcterms:W3CDTF">2022-02-02T07:03:22Z</dcterms:modified>
</cp:coreProperties>
</file>